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9"/>
  </p:notesMasterIdLst>
  <p:sldIdLst>
    <p:sldId id="295" r:id="rId5"/>
    <p:sldId id="296" r:id="rId6"/>
    <p:sldId id="261" r:id="rId7"/>
    <p:sldId id="297" r:id="rId8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99"/>
    <a:srgbClr val="B4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4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70DB-0BEF-442A-94F5-E025352DF6D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1DC8A-4968-4809-BFC7-67C7335A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9757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4228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8616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4627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4674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717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9901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830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3723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85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045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8357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6294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1937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6590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0517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7216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7127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3739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6595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6165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03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9454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622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111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2845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2938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9958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621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0495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4655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7738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2865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8731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6766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3656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6020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88194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8756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9586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5674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181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0947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9936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114300" y="-88900"/>
            <a:ext cx="24612600" cy="13843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-114300" y="-114300"/>
            <a:ext cx="24612600" cy="13893800"/>
          </a:xfrm>
          <a:prstGeom prst="rect">
            <a:avLst/>
          </a:prstGeom>
          <a:solidFill>
            <a:srgbClr val="6878A3">
              <a:alpha val="9999"/>
            </a:srgbClr>
          </a:solidFill>
          <a:ln w="25400" cap="flat">
            <a:solidFill>
              <a:srgbClr val="E6E6E6">
                <a:alpha val="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-114300" y="-88900"/>
            <a:ext cx="24612600" cy="13843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-114300" y="-114300"/>
            <a:ext cx="24612600" cy="12039600"/>
          </a:xfrm>
          <a:prstGeom prst="rect">
            <a:avLst/>
          </a:prstGeom>
          <a:solidFill>
            <a:srgbClr val="6878A3">
              <a:alpha val="9999"/>
            </a:srgbClr>
          </a:solidFill>
          <a:ln w="25400" cap="flat">
            <a:solidFill>
              <a:srgbClr val="E6E6E6">
                <a:alpha val="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00" y="889000"/>
            <a:ext cx="766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/>
          <p:cNvSpPr>
            <a:spLocks/>
          </p:cNvSpPr>
          <p:nvPr/>
        </p:nvSpPr>
        <p:spPr bwMode="auto">
          <a:xfrm>
            <a:off x="22148800" y="12534900"/>
            <a:ext cx="711200" cy="711200"/>
          </a:xfrm>
          <a:prstGeom prst="roundRect">
            <a:avLst>
              <a:gd name="adj" fmla="val 11671"/>
            </a:avLst>
          </a:prstGeom>
          <a:noFill/>
          <a:ln w="12700" cap="flat">
            <a:solidFill>
              <a:srgbClr val="B3B3B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1473200" y="12623800"/>
            <a:ext cx="3670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>
                <a:solidFill>
                  <a:srgbClr val="9A9A9A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Presentation</a:t>
            </a:r>
            <a:r>
              <a:rPr lang="en-US" sz="2000">
                <a:solidFill>
                  <a:srgbClr val="9A9A9A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name goes here</a:t>
            </a:r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 rot="10800000" flipH="1">
            <a:off x="609600" y="952500"/>
            <a:ext cx="406400" cy="406400"/>
          </a:xfrm>
          <a:prstGeom prst="roundRect">
            <a:avLst>
              <a:gd name="adj" fmla="val 21676"/>
            </a:avLst>
          </a:prstGeom>
          <a:noFill/>
          <a:ln w="25400" cap="flat">
            <a:solidFill>
              <a:srgbClr val="FFFFFF">
                <a:alpha val="7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 rot="5400000">
            <a:off x="726281" y="1091407"/>
            <a:ext cx="180975" cy="125412"/>
          </a:xfrm>
          <a:prstGeom prst="triangle">
            <a:avLst>
              <a:gd name="adj" fmla="val 50000"/>
            </a:avLst>
          </a:prstGeom>
          <a:solidFill>
            <a:srgbClr val="FFFFFF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FFFFFF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-114300" y="-88900"/>
            <a:ext cx="24612600" cy="13843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-114300" y="2781300"/>
            <a:ext cx="24612600" cy="10972800"/>
          </a:xfrm>
          <a:prstGeom prst="rect">
            <a:avLst/>
          </a:prstGeom>
          <a:solidFill>
            <a:srgbClr val="6878A3">
              <a:alpha val="9999"/>
            </a:srgb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 rot="10800000" flipH="1">
            <a:off x="609600" y="952500"/>
            <a:ext cx="406400" cy="406400"/>
          </a:xfrm>
          <a:prstGeom prst="roundRect">
            <a:avLst>
              <a:gd name="adj" fmla="val 21676"/>
            </a:avLst>
          </a:prstGeom>
          <a:noFill/>
          <a:ln w="25400" cap="flat">
            <a:solidFill>
              <a:srgbClr val="B3B3B3">
                <a:alpha val="7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 rot="5400000">
            <a:off x="726281" y="1091407"/>
            <a:ext cx="180975" cy="125412"/>
          </a:xfrm>
          <a:prstGeom prst="triangle">
            <a:avLst>
              <a:gd name="adj" fmla="val 50000"/>
            </a:avLst>
          </a:prstGeom>
          <a:solidFill>
            <a:srgbClr val="CDCDCD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E6E6E6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460500" y="12306300"/>
            <a:ext cx="21437600" cy="0"/>
          </a:xfrm>
          <a:prstGeom prst="line">
            <a:avLst/>
          </a:prstGeom>
          <a:noFill/>
          <a:ln w="12700" cap="flat">
            <a:solidFill>
              <a:srgbClr val="CDCDC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00" y="889000"/>
            <a:ext cx="766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/>
          </p:cNvSpPr>
          <p:nvPr/>
        </p:nvSpPr>
        <p:spPr bwMode="auto">
          <a:xfrm>
            <a:off x="22148800" y="12534900"/>
            <a:ext cx="711200" cy="711200"/>
          </a:xfrm>
          <a:prstGeom prst="roundRect">
            <a:avLst>
              <a:gd name="adj" fmla="val 11671"/>
            </a:avLst>
          </a:prstGeom>
          <a:noFill/>
          <a:ln w="12700" cap="flat">
            <a:solidFill>
              <a:srgbClr val="B3B3B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1473200" y="12623800"/>
            <a:ext cx="3670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>
                <a:solidFill>
                  <a:srgbClr val="9A9A9A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Presentation</a:t>
            </a:r>
            <a:r>
              <a:rPr lang="en-US" sz="2000">
                <a:solidFill>
                  <a:srgbClr val="9A9A9A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name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 Regular" charset="0"/>
          <a:ea typeface="Heiti SC Light" charset="0"/>
          <a:cs typeface="Heiti SC Light" charset="0"/>
          <a:sym typeface="Roboto Regular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Roboto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421" y="-377234"/>
            <a:ext cx="25050462" cy="14093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8598"/>
            <a:ext cx="5708330" cy="193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526640"/>
            <a:ext cx="1325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BALKONNECT PITCHING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700" y="660167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BUSINESSES WITHOUT BORDERS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2826" y="8303169"/>
            <a:ext cx="272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Prishtina - Kosovo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10239" y="5082705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COMPANY NAME </a:t>
            </a:r>
          </a:p>
          <a:p>
            <a:r>
              <a:rPr lang="en-US" sz="4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&amp; </a:t>
            </a:r>
          </a:p>
          <a:p>
            <a:r>
              <a:rPr lang="en-US" sz="4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LOGO </a:t>
            </a:r>
            <a:r>
              <a:rPr lang="en-U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(White PNG)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411" y="7483197"/>
            <a:ext cx="2755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MAY 2025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20" y="11821498"/>
            <a:ext cx="6326780" cy="9010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0" y="-195608"/>
            <a:ext cx="27059443" cy="15223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8598"/>
            <a:ext cx="5708330" cy="1939802"/>
          </a:xfrm>
          <a:prstGeom prst="rect">
            <a:avLst/>
          </a:prstGeom>
        </p:spPr>
      </p:pic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8956675" y="3173413"/>
            <a:ext cx="10625138" cy="6173532"/>
            <a:chOff x="2610" y="0"/>
            <a:chExt cx="6693" cy="3888"/>
          </a:xfrm>
        </p:grpSpPr>
        <p:sp>
          <p:nvSpPr>
            <p:cNvPr id="8194" name="Rectangle 2"/>
            <p:cNvSpPr>
              <a:spLocks/>
            </p:cNvSpPr>
            <p:nvPr/>
          </p:nvSpPr>
          <p:spPr bwMode="auto">
            <a:xfrm>
              <a:off x="2610" y="0"/>
              <a:ext cx="6688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70000"/>
                </a:lnSpc>
              </a:pPr>
              <a:r>
                <a:rPr lang="en-US" sz="13600" dirty="0">
                  <a:solidFill>
                    <a:schemeClr val="bg1"/>
                  </a:solidFill>
                  <a:latin typeface="Open Sans Light" charset="0"/>
                  <a:ea typeface="ＭＳ Ｐゴシック" charset="0"/>
                  <a:cs typeface="Open Sans Light" charset="0"/>
                  <a:sym typeface="Open Sans Light" charset="0"/>
                </a:rPr>
                <a:t>Company</a:t>
              </a:r>
              <a:r>
                <a:rPr lang="en-US" sz="13600" dirty="0">
                  <a:solidFill>
                    <a:srgbClr val="CDCDCD"/>
                  </a:solidFill>
                  <a:latin typeface="Open Sans Light" charset="0"/>
                  <a:ea typeface="ＭＳ Ｐゴシック" charset="0"/>
                  <a:cs typeface="Open Sans Light" charset="0"/>
                  <a:sym typeface="Open Sans Light" charset="0"/>
                </a:rPr>
                <a:t> </a:t>
              </a:r>
              <a:r>
                <a:rPr lang="en-US" sz="13600" dirty="0">
                  <a:solidFill>
                    <a:schemeClr val="bg1"/>
                  </a:solidFill>
                  <a:latin typeface="Open Sans Light" charset="0"/>
                  <a:ea typeface="ＭＳ Ｐゴシック" charset="0"/>
                  <a:cs typeface="Open Sans Light" charset="0"/>
                  <a:sym typeface="Open Sans Light" charset="0"/>
                </a:rPr>
                <a:t>Presentation</a:t>
              </a:r>
            </a:p>
          </p:txBody>
        </p:sp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2615" y="2672"/>
              <a:ext cx="6688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6400" dirty="0">
                  <a:solidFill>
                    <a:schemeClr val="bg1"/>
                  </a:solidFill>
                  <a:latin typeface="Open Sans Bold" charset="0"/>
                  <a:ea typeface="ＭＳ Ｐゴシック" charset="0"/>
                  <a:cs typeface="Open Sans Bold" charset="0"/>
                  <a:sym typeface="Open Sans Bold" charset="0"/>
                </a:rPr>
                <a:t>Name Surname</a:t>
              </a:r>
            </a:p>
            <a:p>
              <a:pPr algn="l"/>
              <a:r>
                <a:rPr lang="en-US" sz="4200" dirty="0">
                  <a:solidFill>
                    <a:schemeClr val="bg1"/>
                  </a:solidFill>
                  <a:latin typeface="Open Sans Light Italic" charset="0"/>
                  <a:ea typeface="ＭＳ Ｐゴシック" charset="0"/>
                  <a:cs typeface="Open Sans Light Italic" charset="0"/>
                  <a:sym typeface="Open Sans Light Italic" charset="0"/>
                </a:rPr>
                <a:t>Position</a:t>
              </a:r>
            </a:p>
          </p:txBody>
        </p:sp>
      </p:grpSp>
      <p:sp>
        <p:nvSpPr>
          <p:cNvPr id="15" name="Oval 8"/>
          <p:cNvSpPr>
            <a:spLocks/>
          </p:cNvSpPr>
          <p:nvPr/>
        </p:nvSpPr>
        <p:spPr bwMode="auto">
          <a:xfrm>
            <a:off x="457200" y="3173413"/>
            <a:ext cx="7121402" cy="7121402"/>
          </a:xfrm>
          <a:prstGeom prst="ellipse">
            <a:avLst/>
          </a:prstGeom>
          <a:solidFill>
            <a:srgbClr val="E6E6E6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algn="ctr" rotWithShape="0">
              <a:schemeClr val="bg2">
                <a:alpha val="10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20" y="11821498"/>
            <a:ext cx="6326780" cy="90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" y="2438400"/>
            <a:ext cx="7863840" cy="7863840"/>
          </a:xfrm>
          <a:prstGeom prst="ellipse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98637"/>
            <a:ext cx="27059443" cy="15223472"/>
          </a:xfrm>
          <a:prstGeom prst="rect">
            <a:avLst/>
          </a:prstGeom>
        </p:spPr>
      </p:pic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820778" y="2965336"/>
            <a:ext cx="5480050" cy="1308100"/>
            <a:chOff x="0" y="0"/>
            <a:chExt cx="3451" cy="824"/>
          </a:xfrm>
        </p:grpSpPr>
        <p:sp>
          <p:nvSpPr>
            <p:cNvPr id="9218" name="Rectangle 2"/>
            <p:cNvSpPr>
              <a:spLocks/>
            </p:cNvSpPr>
            <p:nvPr/>
          </p:nvSpPr>
          <p:spPr bwMode="auto">
            <a:xfrm>
              <a:off x="0" y="0"/>
              <a:ext cx="293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000" dirty="0">
                  <a:solidFill>
                    <a:srgbClr val="FFFFFF"/>
                  </a:solidFill>
                  <a:latin typeface="Open Sans Bold" charset="0"/>
                  <a:ea typeface="ＭＳ Ｐゴシック" charset="0"/>
                  <a:cs typeface="Open Sans Bold" charset="0"/>
                  <a:sym typeface="Open Sans Bold" charset="0"/>
                </a:rPr>
                <a:t>Greetings from us</a:t>
              </a:r>
            </a:p>
          </p:txBody>
        </p:sp>
        <p:sp>
          <p:nvSpPr>
            <p:cNvPr id="9219" name="Rectangle 3"/>
            <p:cNvSpPr>
              <a:spLocks/>
            </p:cNvSpPr>
            <p:nvPr/>
          </p:nvSpPr>
          <p:spPr bwMode="auto">
            <a:xfrm>
              <a:off x="5" y="432"/>
              <a:ext cx="34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000" dirty="0">
                  <a:solidFill>
                    <a:srgbClr val="FFFFFF"/>
                  </a:solidFill>
                  <a:latin typeface="Open Sans Light" charset="0"/>
                  <a:ea typeface="ＭＳ Ｐゴシック" charset="0"/>
                  <a:cs typeface="Open Sans Light" charset="0"/>
                  <a:sym typeface="Open Sans Light" charset="0"/>
                </a:rPr>
                <a:t>The lorem ipsum dolor sit </a:t>
              </a:r>
              <a:r>
                <a:rPr lang="en-US" sz="3000" dirty="0" err="1">
                  <a:solidFill>
                    <a:srgbClr val="FFFFFF"/>
                  </a:solidFill>
                  <a:latin typeface="Open Sans Light" charset="0"/>
                  <a:ea typeface="ＭＳ Ｐゴシック" charset="0"/>
                  <a:cs typeface="Open Sans Light" charset="0"/>
                  <a:sym typeface="Open Sans Light" charset="0"/>
                </a:rPr>
                <a:t>amet</a:t>
              </a:r>
              <a:endParaRPr lang="en-US" sz="3000" dirty="0">
                <a:solidFill>
                  <a:srgbClr val="FFFFFF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endParaRPr>
            </a:p>
          </p:txBody>
        </p:sp>
      </p:grpSp>
      <p:sp>
        <p:nvSpPr>
          <p:cNvPr id="9221" name="Rectangle 5"/>
          <p:cNvSpPr>
            <a:spLocks/>
          </p:cNvSpPr>
          <p:nvPr/>
        </p:nvSpPr>
        <p:spPr bwMode="auto">
          <a:xfrm>
            <a:off x="1458915" y="5317599"/>
            <a:ext cx="802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6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What we see is only a perception. What we hear is only an opinion.</a:t>
            </a:r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10948988" y="3498850"/>
            <a:ext cx="11925300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Morbi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, porta ac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id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id ligula porta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 Bold" charset="0"/>
                <a:ea typeface="ＭＳ Ｐゴシック" charset="0"/>
                <a:cs typeface="Open Sans Bold" charset="0"/>
                <a:sym typeface="Open Sans Bold" charset="0"/>
              </a:rPr>
              <a:t> semper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Open Sans Light" charset="0"/>
              <a:ea typeface="ＭＳ Ｐゴシック" charset="0"/>
              <a:cs typeface="Open Sans Light" charset="0"/>
              <a:sym typeface="Open Sans Light" charset="0"/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libero, a pharetra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ornarenean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libero, a pharetra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libero, a pharetra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ornare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venenatis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Morbi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id</a:t>
            </a:r>
          </a:p>
          <a:p>
            <a:pPr algn="l"/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coetra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libero, a pharetra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ornare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venenatis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Morbctetur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libero, aero, a pharetra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Aeneanquam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Pellen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, porta ac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id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id ligula porta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semper.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libero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ornare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lacinia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quam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venenatis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Morbi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, porta ac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consectetur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 Light" charset="0"/>
                <a:ea typeface="ＭＳ Ｐゴシック" charset="0"/>
                <a:cs typeface="Open Sans Light" charset="0"/>
                <a:sym typeface="Open Sans Light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20" y="11821498"/>
            <a:ext cx="6326780" cy="901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8598"/>
            <a:ext cx="5708330" cy="19398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912" y="-533400"/>
            <a:ext cx="27059443" cy="1522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506" y="5754983"/>
            <a:ext cx="9668608" cy="2286000"/>
          </a:xfrm>
        </p:spPr>
        <p:txBody>
          <a:bodyPr/>
          <a:lstStyle/>
          <a:p>
            <a:r>
              <a:rPr lang="en-US" sz="115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20" y="11821498"/>
            <a:ext cx="6326780" cy="901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8598"/>
            <a:ext cx="5708330" cy="19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022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Roboto Regular"/>
        <a:ea typeface="Heiti SC Light"/>
        <a:cs typeface="Heiti SC Light"/>
      </a:majorFont>
      <a:minorFont>
        <a:latin typeface="Roboto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Roboto Regular"/>
        <a:ea typeface="Heiti SC Light"/>
        <a:cs typeface="Heiti SC Light"/>
      </a:majorFont>
      <a:minorFont>
        <a:latin typeface="Roboto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screen 02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ig screen 02 copy">
      <a:majorFont>
        <a:latin typeface="Roboto Regular"/>
        <a:ea typeface="Heiti SC Light"/>
        <a:cs typeface="Heiti SC Light"/>
      </a:majorFont>
      <a:minorFont>
        <a:latin typeface="Roboto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ig screen 02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Roboto Regular"/>
        <a:ea typeface="Heiti SC Light"/>
        <a:cs typeface="Heiti SC Light"/>
      </a:majorFont>
      <a:minorFont>
        <a:latin typeface="Roboto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Pages>0</Pages>
  <Words>254</Words>
  <Characters>0</Characters>
  <Application>Microsoft Office PowerPoint</Application>
  <PresentationFormat>Custom</PresentationFormat>
  <Lines>0</Lines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Calibri</vt:lpstr>
      <vt:lpstr>Gill Sans</vt:lpstr>
      <vt:lpstr>Open Sans</vt:lpstr>
      <vt:lpstr>Open Sans Bold</vt:lpstr>
      <vt:lpstr>Open Sans Extrabold</vt:lpstr>
      <vt:lpstr>Open Sans Light</vt:lpstr>
      <vt:lpstr>Open Sans Light Italic</vt:lpstr>
      <vt:lpstr>Roboto Regular</vt:lpstr>
      <vt:lpstr>blank</vt:lpstr>
      <vt:lpstr>Title</vt:lpstr>
      <vt:lpstr>big screen 02 copy</vt:lpstr>
      <vt:lpstr>Title &amp; Subtitle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Arber Murturi</dc:creator>
  <cp:keywords/>
  <dc:description/>
  <cp:lastModifiedBy>Ahmet Jetullahu</cp:lastModifiedBy>
  <cp:revision>16</cp:revision>
  <dcterms:modified xsi:type="dcterms:W3CDTF">2025-03-04T14:35:03Z</dcterms:modified>
</cp:coreProperties>
</file>